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9" r:id="rId5"/>
    <p:sldId id="270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hony Teano" initials="AT" lastIdx="1" clrIdx="0">
    <p:extLst>
      <p:ext uri="{19B8F6BF-5375-455C-9EA6-DF929625EA0E}">
        <p15:presenceInfo xmlns:p15="http://schemas.microsoft.com/office/powerpoint/2012/main" userId="fdef61a85548a5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4FAF"/>
    <a:srgbClr val="FFD967"/>
    <a:srgbClr val="037272"/>
    <a:srgbClr val="9AF9FF"/>
    <a:srgbClr val="FC9C2D"/>
    <a:srgbClr val="FCE2E7"/>
    <a:srgbClr val="6668AB"/>
    <a:srgbClr val="8E5997"/>
    <a:srgbClr val="A1CAC9"/>
    <a:srgbClr val="479A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5793E-F9A2-4816-B901-D8D3A9594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AAC218-1219-4B6A-9CAE-6C26799DE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D8834-E307-4B6B-BA44-1FD6F6BED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7271-154C-4320-BD9D-E635D321AD1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E58A7-6199-4139-BB24-9E25CD51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3BCCB-C0D4-4749-8C58-879075BE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A5F-22E8-48F3-A90A-904EABFD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0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671E-754B-49B9-B24C-382A43520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2D7F0-214A-4166-9D73-5F117D75C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7BF83-1478-4FDE-895C-1A80F284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7271-154C-4320-BD9D-E635D321AD1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C71B7-65AB-4F79-9AB8-2B2DC28B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43A3C-E024-4DD1-842B-9B9C8D00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A5F-22E8-48F3-A90A-904EABFD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2F6E1-F43A-43DE-80E9-4E64D501C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769117-B5CA-403A-B7D5-8A1AD113F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FFA39-3F1C-4FE1-9A57-45621927C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7271-154C-4320-BD9D-E635D321AD1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4F66A-178E-40F8-8E25-35A0A896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D1831-F710-48D5-873F-0600FF18A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A5F-22E8-48F3-A90A-904EABFD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2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F753-3C31-47F1-AB3E-BA60A6D10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88C9A-1FD7-4824-95B8-E274CFF4C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0B785-DE1B-4019-BF21-A60D8B3D6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7271-154C-4320-BD9D-E635D321AD1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73C83-8409-40EC-A6C5-BF129B997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7B402-1141-430E-BB1E-EA418C2B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A5F-22E8-48F3-A90A-904EABFD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9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9377-1BBD-4BF4-B016-716AFD90A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0BF11-3AA0-4095-B4D2-0B67E26FA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E99F6-2056-49EF-B1DA-3593D5451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7271-154C-4320-BD9D-E635D321AD1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C145D-10D8-4419-AA67-C9260F990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C96FD-5D27-48C6-9D58-C4750985B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A5F-22E8-48F3-A90A-904EABFD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9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C9FF-7EC6-48AC-BDCB-7F8371252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53BB5-7EFF-4188-8920-0807687D7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1F8F6-B226-4467-9073-CEACAD722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D5ADE-6DE7-4A71-952C-5476449CB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7271-154C-4320-BD9D-E635D321AD1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3BFC9-301E-4E53-B00A-612AA491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C666F-AD3A-4462-B11B-5FB507707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A5F-22E8-48F3-A90A-904EABFD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4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87507-7541-449E-B8CB-31150C92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5E9BE-0C55-4B12-BCD0-605E26BEC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5B95-541B-4BE6-B4A6-488846E41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D6805-83EE-4E40-A01F-5DB6F23B8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BC7B9E-200C-4E33-B02C-CD5E7FCA8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E0C115-A1D5-4536-85E6-4691CB14E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7271-154C-4320-BD9D-E635D321AD1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5F03C2-0C14-4F69-9EEE-A45B783D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3D2FDC-0863-4E52-A2B4-19CE2B26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A5F-22E8-48F3-A90A-904EABFD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8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612BA-5ED1-42E1-870A-F6A0C20E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521C7-155B-46D2-B5F1-BA1C5EE01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7271-154C-4320-BD9D-E635D321AD1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5EEBA-7B2D-4F41-85AE-040A7D70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6214E-B5A6-41CD-BF6A-FA821726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A5F-22E8-48F3-A90A-904EABFD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390999-97A6-4098-A954-D84FEB119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7271-154C-4320-BD9D-E635D321AD1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D9A8E-3AA4-494A-8133-7073B7AF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C2A02-6F93-4A0D-8316-B5533125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A5F-22E8-48F3-A90A-904EABFD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5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E0953-03DD-488D-88E7-0ECD8F94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77708-366D-4B33-9669-F4AA24DAA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28E34-BEFB-49C1-9BE4-944711B58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B85EA-E017-4B98-BA78-70A63CFE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7271-154C-4320-BD9D-E635D321AD1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93737-4164-4078-B64F-1753D2AFA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F47EF-7B37-4041-9E5E-58B2D5EC1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A5F-22E8-48F3-A90A-904EABFD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8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ACFD-BB6C-4F44-93D4-66CAAAE3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35865B-FBE2-416D-AD38-7BB5E0E54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7CC2A-AFCA-4893-B45D-B5790099C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1ADA1-4869-4D1E-A6D9-39252ED34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27271-154C-4320-BD9D-E635D321AD1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40690-CB0E-49A1-82F3-C48A40724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350B6-08B5-4DD7-8005-7D181638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9A5F-22E8-48F3-A90A-904EABFD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5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AAF1AC-E0D5-4C02-8FCF-4EDC1530B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4C30C-3453-4526-92FF-373933A5F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44150-064A-41A3-A61C-45690AB2D0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7271-154C-4320-BD9D-E635D321AD1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0721-A0D1-4550-9151-6DC801516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D77AA-3AD8-4820-84FC-3DA56AF4D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9A5F-22E8-48F3-A90A-904EABFD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Shaded overlay">
            <a:extLst>
              <a:ext uri="{FF2B5EF4-FFF2-40B4-BE49-F238E27FC236}">
                <a16:creationId xmlns:a16="http://schemas.microsoft.com/office/drawing/2014/main" id="{A788DD28-301B-5E4C-143E-79B9A69BC79A}"/>
              </a:ext>
            </a:extLst>
          </p:cNvPr>
          <p:cNvSpPr/>
          <p:nvPr/>
        </p:nvSpPr>
        <p:spPr>
          <a:xfrm>
            <a:off x="0" y="1816088"/>
            <a:ext cx="12284132" cy="5041912"/>
          </a:xfrm>
          <a:prstGeom prst="rect">
            <a:avLst/>
          </a:prstGeom>
          <a:solidFill>
            <a:srgbClr val="804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71364A-591F-65C5-CC0B-51DFACD93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68" y="172280"/>
            <a:ext cx="5340104" cy="16438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1BEBB3-EA89-A059-0D4B-6DB9FB24A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23" y="2011181"/>
            <a:ext cx="3490619" cy="465172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F5FE16-F9E9-C0B9-7F82-899D74596D1C}"/>
              </a:ext>
            </a:extLst>
          </p:cNvPr>
          <p:cNvSpPr txBox="1"/>
          <p:nvPr/>
        </p:nvSpPr>
        <p:spPr>
          <a:xfrm>
            <a:off x="5578671" y="2146537"/>
            <a:ext cx="59959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2023 Johns Hopkins Aging &amp; Alzheimer’s Centers Walk Team was sponsored by the following Johns Hopkins centers: Alzheimer’s Disease Research Center; Alzheimer’s Disease Resource Center for Minority Aging Research; Hopkins’ Economics of Alzheimer’s Disease &amp; Services Center; Memory and Alzheimer’s Treatment Center; Center on Aging &amp; Health; and the Older Americans Independence Center.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Pictured: Jennifer </a:t>
            </a:r>
            <a:r>
              <a:rPr lang="en-US" i="1" dirty="0" err="1">
                <a:solidFill>
                  <a:schemeClr val="bg1"/>
                </a:solidFill>
              </a:rPr>
              <a:t>Schrack</a:t>
            </a:r>
            <a:r>
              <a:rPr lang="en-US" i="1" dirty="0">
                <a:solidFill>
                  <a:schemeClr val="bg1"/>
                </a:solidFill>
              </a:rPr>
              <a:t>; Monique Lee; and Marcela </a:t>
            </a:r>
            <a:r>
              <a:rPr lang="en-US" i="1" dirty="0" err="1">
                <a:solidFill>
                  <a:schemeClr val="bg1"/>
                </a:solidFill>
              </a:rPr>
              <a:t>Blinka</a:t>
            </a:r>
            <a:r>
              <a:rPr lang="en-US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37494C-129C-B287-BC44-20FAB8BD28C1}"/>
              </a:ext>
            </a:extLst>
          </p:cNvPr>
          <p:cNvSpPr/>
          <p:nvPr/>
        </p:nvSpPr>
        <p:spPr>
          <a:xfrm>
            <a:off x="5872376" y="-282101"/>
            <a:ext cx="540858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3200" dirty="0"/>
              <a:t>The Johns Hopkins </a:t>
            </a:r>
          </a:p>
          <a:p>
            <a:pPr algn="ctr"/>
            <a:r>
              <a:rPr lang="en-US" sz="3200" dirty="0"/>
              <a:t>Aging &amp; Alzheimer’s Centers</a:t>
            </a:r>
          </a:p>
          <a:p>
            <a:pPr algn="ctr"/>
            <a:r>
              <a:rPr lang="en-US" sz="3200" dirty="0"/>
              <a:t>2023 #Walk2ENDAlz Team</a:t>
            </a:r>
          </a:p>
          <a:p>
            <a:pPr algn="ctr"/>
            <a:endParaRPr lang="en-US" sz="2400" b="1" dirty="0"/>
          </a:p>
          <a:p>
            <a:pPr algn="ctr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1791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Shaded overlay">
            <a:extLst>
              <a:ext uri="{FF2B5EF4-FFF2-40B4-BE49-F238E27FC236}">
                <a16:creationId xmlns:a16="http://schemas.microsoft.com/office/drawing/2014/main" id="{A788DD28-301B-5E4C-143E-79B9A69BC79A}"/>
              </a:ext>
            </a:extLst>
          </p:cNvPr>
          <p:cNvSpPr/>
          <p:nvPr/>
        </p:nvSpPr>
        <p:spPr>
          <a:xfrm>
            <a:off x="0" y="1816088"/>
            <a:ext cx="12284132" cy="5041912"/>
          </a:xfrm>
          <a:prstGeom prst="rect">
            <a:avLst/>
          </a:prstGeom>
          <a:solidFill>
            <a:srgbClr val="804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71364A-591F-65C5-CC0B-51DFACD93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68" y="172280"/>
            <a:ext cx="5340104" cy="16438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F5FE16-F9E9-C0B9-7F82-899D74596D1C}"/>
              </a:ext>
            </a:extLst>
          </p:cNvPr>
          <p:cNvSpPr txBox="1"/>
          <p:nvPr/>
        </p:nvSpPr>
        <p:spPr>
          <a:xfrm>
            <a:off x="5687372" y="2146537"/>
            <a:ext cx="63179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2023 Johns Hopkins Aging &amp; Alzheimer’s Centers Walk Team included 13 people: Karen </a:t>
            </a:r>
            <a:r>
              <a:rPr lang="en-US" b="1" dirty="0" err="1">
                <a:solidFill>
                  <a:schemeClr val="bg1"/>
                </a:solidFill>
              </a:rPr>
              <a:t>Bandeen</a:t>
            </a:r>
            <a:r>
              <a:rPr lang="en-US" b="1" dirty="0">
                <a:solidFill>
                  <a:schemeClr val="bg1"/>
                </a:solidFill>
              </a:rPr>
              <a:t>-Roche; Mindy </a:t>
            </a:r>
            <a:r>
              <a:rPr lang="en-US" b="1" dirty="0" err="1">
                <a:solidFill>
                  <a:schemeClr val="bg1"/>
                </a:solidFill>
              </a:rPr>
              <a:t>Dmuchkowski</a:t>
            </a:r>
            <a:r>
              <a:rPr lang="en-US" b="1" dirty="0">
                <a:solidFill>
                  <a:schemeClr val="bg1"/>
                </a:solidFill>
              </a:rPr>
              <a:t>; Ryan Dougherty; Cassie Gipson; Tracy Harvey; Emerald Jenkins; Jamal Jenkins; Corinne Pettigrew; Monique Lee; Jennifer </a:t>
            </a:r>
            <a:r>
              <a:rPr lang="en-US" b="1" dirty="0" err="1">
                <a:solidFill>
                  <a:schemeClr val="bg1"/>
                </a:solidFill>
              </a:rPr>
              <a:t>Schrack</a:t>
            </a:r>
            <a:r>
              <a:rPr lang="en-US" b="1" dirty="0">
                <a:solidFill>
                  <a:schemeClr val="bg1"/>
                </a:solidFill>
              </a:rPr>
              <a:t>; Ashley Scott; Anthony Teano; Veronica Washington.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Pictured: Karen </a:t>
            </a:r>
            <a:r>
              <a:rPr lang="en-US" i="1" dirty="0" err="1">
                <a:solidFill>
                  <a:schemeClr val="bg1"/>
                </a:solidFill>
              </a:rPr>
              <a:t>Bandeen</a:t>
            </a:r>
            <a:r>
              <a:rPr lang="en-US" i="1" dirty="0">
                <a:solidFill>
                  <a:schemeClr val="bg1"/>
                </a:solidFill>
              </a:rPr>
              <a:t>-Roche; Marcela </a:t>
            </a:r>
            <a:r>
              <a:rPr lang="en-US" i="1" dirty="0" err="1">
                <a:solidFill>
                  <a:schemeClr val="bg1"/>
                </a:solidFill>
              </a:rPr>
              <a:t>Blinka</a:t>
            </a:r>
            <a:r>
              <a:rPr lang="en-US" i="1" dirty="0">
                <a:solidFill>
                  <a:schemeClr val="bg1"/>
                </a:solidFill>
              </a:rPr>
              <a:t>; </a:t>
            </a:r>
            <a:r>
              <a:rPr lang="en-US" i="1" dirty="0" err="1">
                <a:solidFill>
                  <a:schemeClr val="bg1"/>
                </a:solidFill>
              </a:rPr>
              <a:t>Chickfil</a:t>
            </a:r>
            <a:r>
              <a:rPr lang="en-US" i="1" dirty="0">
                <a:solidFill>
                  <a:schemeClr val="bg1"/>
                </a:solidFill>
              </a:rPr>
              <a:t>-A mascot; and Monique Lee.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99382B-D000-1C9B-A4F0-6AAAFF2A3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68" y="2020352"/>
            <a:ext cx="3578039" cy="452942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44C491-00B0-8405-4771-6BE5C65240F6}"/>
              </a:ext>
            </a:extLst>
          </p:cNvPr>
          <p:cNvSpPr/>
          <p:nvPr/>
        </p:nvSpPr>
        <p:spPr>
          <a:xfrm>
            <a:off x="5872376" y="-282101"/>
            <a:ext cx="540858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3200" dirty="0"/>
              <a:t>The Johns Hopkins </a:t>
            </a:r>
          </a:p>
          <a:p>
            <a:pPr algn="ctr"/>
            <a:r>
              <a:rPr lang="en-US" sz="3200" dirty="0"/>
              <a:t>Aging &amp; Alzheimer’s Centers</a:t>
            </a:r>
          </a:p>
          <a:p>
            <a:pPr algn="ctr"/>
            <a:r>
              <a:rPr lang="en-US" sz="3200" dirty="0"/>
              <a:t>2023 #Walk2ENDAlz Team</a:t>
            </a:r>
          </a:p>
          <a:p>
            <a:pPr algn="ctr"/>
            <a:endParaRPr lang="en-US" sz="2400" b="1" dirty="0"/>
          </a:p>
          <a:p>
            <a:pPr algn="ctr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0829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Shaded overlay">
            <a:extLst>
              <a:ext uri="{FF2B5EF4-FFF2-40B4-BE49-F238E27FC236}">
                <a16:creationId xmlns:a16="http://schemas.microsoft.com/office/drawing/2014/main" id="{A788DD28-301B-5E4C-143E-79B9A69BC79A}"/>
              </a:ext>
            </a:extLst>
          </p:cNvPr>
          <p:cNvSpPr/>
          <p:nvPr/>
        </p:nvSpPr>
        <p:spPr>
          <a:xfrm>
            <a:off x="0" y="1816088"/>
            <a:ext cx="12284132" cy="5041912"/>
          </a:xfrm>
          <a:prstGeom prst="rect">
            <a:avLst/>
          </a:prstGeom>
          <a:solidFill>
            <a:srgbClr val="804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71364A-591F-65C5-CC0B-51DFACD93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68" y="172280"/>
            <a:ext cx="5340104" cy="16438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2336463-BF2C-BAA1-D3D1-3B975BA5F226}"/>
              </a:ext>
            </a:extLst>
          </p:cNvPr>
          <p:cNvSpPr/>
          <p:nvPr/>
        </p:nvSpPr>
        <p:spPr>
          <a:xfrm>
            <a:off x="5872376" y="-282101"/>
            <a:ext cx="540858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3200" dirty="0"/>
              <a:t>The Johns Hopkins </a:t>
            </a:r>
          </a:p>
          <a:p>
            <a:pPr algn="ctr"/>
            <a:r>
              <a:rPr lang="en-US" sz="3200" dirty="0"/>
              <a:t>Aging &amp; Alzheimer’s Centers</a:t>
            </a:r>
          </a:p>
          <a:p>
            <a:pPr algn="ctr"/>
            <a:r>
              <a:rPr lang="en-US" sz="3200" dirty="0"/>
              <a:t>2023 #Walk2ENDAlz Team</a:t>
            </a:r>
          </a:p>
          <a:p>
            <a:pPr algn="ctr"/>
            <a:endParaRPr lang="en-US" sz="2400" b="1" dirty="0"/>
          </a:p>
          <a:p>
            <a:pPr algn="ctr"/>
            <a:endParaRPr lang="en-US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F5FE16-F9E9-C0B9-7F82-899D74596D1C}"/>
              </a:ext>
            </a:extLst>
          </p:cNvPr>
          <p:cNvSpPr txBox="1"/>
          <p:nvPr/>
        </p:nvSpPr>
        <p:spPr>
          <a:xfrm>
            <a:off x="5687372" y="2077972"/>
            <a:ext cx="62298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Baltimore Walk to End Alzheimer’s was held on October 28, 2023, by which time the team’s generous supporters donated $3,850!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We are very grateful to our supporters!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Pictured: Marilyn Albert; Marcela Blinka; Monique Lee; Karen Bandeen-Roche; and Jennifer Schrack.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BA9179-5581-1605-C28A-841C2CF9B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6" y="2077971"/>
            <a:ext cx="4587141" cy="432264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0493A1-55B1-AD0A-C7B7-F35D44E6C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372" y="4072831"/>
            <a:ext cx="6229820" cy="96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42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 w="76200">
          <a:solidFill>
            <a:srgbClr val="8E5997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4D13C26C6DBE4580FC7FEC4BD34FAE" ma:contentTypeVersion="14" ma:contentTypeDescription="Create a new document." ma:contentTypeScope="" ma:versionID="c11cd7b2e34f111c6b65ade422a4b9c0">
  <xsd:schema xmlns:xsd="http://www.w3.org/2001/XMLSchema" xmlns:xs="http://www.w3.org/2001/XMLSchema" xmlns:p="http://schemas.microsoft.com/office/2006/metadata/properties" xmlns:ns3="0b5367c6-c85d-4ae9-93a9-0a70e8b464f9" xmlns:ns4="e86255bf-6f50-4a1d-a42a-a07d7b5a85e5" targetNamespace="http://schemas.microsoft.com/office/2006/metadata/properties" ma:root="true" ma:fieldsID="841c6c8c8f1cf36835d524efbe20c301" ns3:_="" ns4:_="">
    <xsd:import namespace="0b5367c6-c85d-4ae9-93a9-0a70e8b464f9"/>
    <xsd:import namespace="e86255bf-6f50-4a1d-a42a-a07d7b5a85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367c6-c85d-4ae9-93a9-0a70e8b464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255bf-6f50-4a1d-a42a-a07d7b5a85e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8D9AAF-811E-44C4-9F85-F58BAAD3300B}">
  <ds:schemaRefs>
    <ds:schemaRef ds:uri="0b5367c6-c85d-4ae9-93a9-0a70e8b464f9"/>
    <ds:schemaRef ds:uri="http://www.w3.org/XML/1998/namespace"/>
    <ds:schemaRef ds:uri="http://purl.org/dc/elements/1.1/"/>
    <ds:schemaRef ds:uri="http://purl.org/dc/dcmitype/"/>
    <ds:schemaRef ds:uri="e86255bf-6f50-4a1d-a42a-a07d7b5a85e5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0E0448F-4C41-4BEB-88CC-BDEF0CAC3A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5367c6-c85d-4ae9-93a9-0a70e8b464f9"/>
    <ds:schemaRef ds:uri="e86255bf-6f50-4a1d-a42a-a07d7b5a85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067170-3CAB-4FDF-B8BC-E7B5403660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5611</TotalTime>
  <Words>226</Words>
  <Application>Microsoft Office PowerPoint</Application>
  <PresentationFormat>Widescreen</PresentationFormat>
  <Paragraphs>45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Scott</dc:creator>
  <cp:lastModifiedBy>Monique L. Lee</cp:lastModifiedBy>
  <cp:revision>27</cp:revision>
  <dcterms:created xsi:type="dcterms:W3CDTF">2022-06-13T17:17:54Z</dcterms:created>
  <dcterms:modified xsi:type="dcterms:W3CDTF">2023-11-01T19:27:17Z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0x010100D14D13C26C6DBE4580FC7FEC4BD34FAE</vt:lpwstr>
  </property>
</Properties>
</file>